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D"/>
    <a:srgbClr val="13576E"/>
    <a:srgbClr val="FFFFFF"/>
    <a:srgbClr val="278793"/>
    <a:srgbClr val="FEE695"/>
    <a:srgbClr val="F5D248"/>
    <a:srgbClr val="5F5401"/>
    <a:srgbClr val="92E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91D7-0642-FB96-336C-1A0FF368C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83512-2F98-1853-3FAC-78FFD6413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BE5D-0AE1-C2C3-A617-C87AE3A9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8AB7-BFD4-E063-B0C7-E22E1A0B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C17B-0EDD-31BE-6544-A48DE12F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639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6414-368C-571E-7DFD-0C6A5316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87DFA-1C94-A5A2-4BFD-2CFF85745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94BA3-61D3-5E08-FE4B-4D6CDEEB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CEB5-27FC-B605-10FE-2515D440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5B09-EEA4-140F-C6E3-E4943A3B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310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06403-D584-DE68-6899-F3D7AE06E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6809B-0D79-F57A-BF73-F483ECED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C772B-884C-C3A9-B0A1-7612812A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04FDB-AB0E-B78F-46AF-FDB45C0B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21F13-2BA5-9925-30F0-A52A5E05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26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94F7-DABA-0F5A-9695-9C2F3571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DBD5-5E3C-F6A9-F3E5-959DC88D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1A60-F097-A625-0D55-D52F754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E15B-FD84-AC80-98EA-6D5E68E5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6DD3-3EAD-B899-358E-FA9200FC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DE49-1DB6-D95F-3EAB-2E9D6E15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759C6-121C-1629-7954-39B1FE98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63A1-6F65-8C9F-368D-71567F28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B6C00-6FCF-D3AC-0A19-AE9AF59E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2642-8F41-3045-D351-45D597AC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08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A42-6EC3-651F-92A7-7728216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77AA-AC06-D67E-D25B-8CAD50A97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2E9A5-1F0C-EA3B-A873-289623E37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28EEF-B7D7-A629-4FD9-1176F8C6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7D6FD-A15C-9093-180F-D278E701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77E9D-2C63-6842-2A0F-ABBFEF88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41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F903-B4F1-EA42-6ECB-EA26ADBB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A371-29C2-3A4D-2F45-9ACA8765B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B9AFE-48F9-361F-85CA-337AF9316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983A1-22A4-F83E-E3D2-C84BE3A8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964DC-D340-0CE9-348A-618BE5FDF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93924-35B0-8BE4-8D16-1DC8E0E4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B9102-9251-60F0-2AC1-FE10B873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9B3-FBAA-B424-28C2-4EB46367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633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06EE-75AD-9F92-9F13-9B26C80F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CCBA-D224-53AE-337E-C967AC2A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693F3-4848-9654-2014-C8E4469E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2F902-39AB-E243-17AD-8C250022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73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1D92C-2D6A-134B-9106-71193A70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66D8B-2F47-199A-6045-A4FEA44C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FDBE-7DB0-9EE8-8E83-29B40AF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129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E5DA-F823-2ACE-7EC7-1A2BC484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67E5-AC37-078B-7ADE-2DFE4067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C99FA-CC25-4A75-0B8B-256446B5C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8BF0-DD4B-28EB-2024-82D050C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C2A84-37CE-2B80-175A-81FC8222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B05C2-BC55-300A-797D-D1DF0929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98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63FF-4C77-6328-9258-BBA4668F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DCF43-F5CD-64A4-9D98-183AF40C0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FB031-49DA-AA0A-E675-B8AEDBEE8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5884E-A681-EF81-010D-D811B59E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97D26-1A61-6C66-208E-24B4D87E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C5139-5FDE-C620-A5C1-55FAA90C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011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359D4-46C8-D497-0C29-F7FF96F8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6277-A5F4-8E79-D27A-9F5362D6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4763-DC35-8931-E06D-DEA10A974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20D895-7A61-420E-A6D8-0ECFFC69260D}" type="datetimeFigureOut">
              <a:rPr lang="es-AR" smtClean="0"/>
              <a:t>6/10/2024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319C-DFAA-37F4-EE96-8F6C08866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3B95-42AB-EF2C-8416-46773B6E4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301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1B684-267F-9896-E5EE-C32BDBB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7" y="-9883"/>
            <a:ext cx="3174346" cy="3170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B8000-3D93-F773-DD75-7748D3CC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21" y="4096236"/>
            <a:ext cx="2430915" cy="2430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6C1F2-2FBE-5F66-66D3-7F83C1553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36" y="-78947"/>
            <a:ext cx="3308808" cy="3308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96E23-E1F4-EA25-1963-58E7A4145D1F}"/>
              </a:ext>
            </a:extLst>
          </p:cNvPr>
          <p:cNvSpPr txBox="1"/>
          <p:nvPr/>
        </p:nvSpPr>
        <p:spPr>
          <a:xfrm>
            <a:off x="7648636" y="4249865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rgbClr val="00000D"/>
                </a:solidFill>
              </a:rPr>
              <a:t>ALPACA</a:t>
            </a:r>
          </a:p>
          <a:p>
            <a:r>
              <a:rPr lang="es-AR" sz="6600" b="1" dirty="0">
                <a:solidFill>
                  <a:srgbClr val="13576E"/>
                </a:solidFill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8201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37B7F-F0A2-8DF2-A666-DC3D358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171" y="4365171"/>
            <a:ext cx="2405744" cy="240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1E3A4-9870-4953-A5E5-10DE6B65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27" y="1066799"/>
            <a:ext cx="3497734" cy="4733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3C805-E3EE-370A-28D6-DBDEC025E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12" y="3899445"/>
            <a:ext cx="1137474" cy="189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98E4A-50CB-6B5C-9536-A616E122D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920" y="1653164"/>
            <a:ext cx="841622" cy="10388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DA986D-C91A-0C99-01D4-BBAC54BBFD38}"/>
              </a:ext>
            </a:extLst>
          </p:cNvPr>
          <p:cNvSpPr/>
          <p:nvPr/>
        </p:nvSpPr>
        <p:spPr>
          <a:xfrm>
            <a:off x="1224635" y="184582"/>
            <a:ext cx="1618292" cy="2937164"/>
          </a:xfrm>
          <a:prstGeom prst="ellipse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03B29162-3006-5A74-9950-41C308D2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03" y="71001"/>
            <a:ext cx="2583388" cy="259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1FB00359-28E6-F433-C04C-15546BC5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0" t="-20752" r="-10921" b="-10623"/>
          <a:stretch/>
        </p:blipFill>
        <p:spPr>
          <a:xfrm>
            <a:off x="8296872" y="339497"/>
            <a:ext cx="3044731" cy="3080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D9608193-4694-0AE6-3F88-DDDD86FD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>
            <a:off x="518939" y="3217553"/>
            <a:ext cx="3120652" cy="31353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C246F5-5BA0-0348-CB89-3CC923E1B73C}"/>
              </a:ext>
            </a:extLst>
          </p:cNvPr>
          <p:cNvSpPr txBox="1"/>
          <p:nvPr/>
        </p:nvSpPr>
        <p:spPr>
          <a:xfrm>
            <a:off x="3897285" y="3723392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F6E09-E81D-D710-89A8-54D21A0C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788" y="456627"/>
            <a:ext cx="981212" cy="20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A6A03-4AA6-9D80-7FC1-34264A58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38" y="463186"/>
            <a:ext cx="39058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F4E4068C-863F-6B48-3B15-DC38522B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 flipH="1">
            <a:off x="518939" y="3217553"/>
            <a:ext cx="3120652" cy="3135337"/>
          </a:xfrm>
          <a:prstGeom prst="ellipse">
            <a:avLst/>
          </a:prstGeom>
          <a:ln w="190500" cap="rnd">
            <a:solidFill>
              <a:srgbClr val="FEE695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AFA64-BCC7-9845-145C-48D2FE7A6A94}"/>
              </a:ext>
            </a:extLst>
          </p:cNvPr>
          <p:cNvSpPr txBox="1"/>
          <p:nvPr/>
        </p:nvSpPr>
        <p:spPr>
          <a:xfrm>
            <a:off x="3897285" y="3723392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bg1">
                    <a:lumMod val="50000"/>
                  </a:schemeClr>
                </a:solidFill>
              </a:rPr>
              <a:t>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EE317-E868-63EF-678F-58E4D08A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79" y="211117"/>
            <a:ext cx="981212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66B91-A1E8-0D83-991D-F1FE6A6E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42" y="1216145"/>
            <a:ext cx="390580" cy="1095528"/>
          </a:xfrm>
          <a:prstGeom prst="rect">
            <a:avLst/>
          </a:prstGeom>
        </p:spPr>
      </p:pic>
      <p:pic>
        <p:nvPicPr>
          <p:cNvPr id="8" name="Picture 7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F9252791-BE4C-9E37-1CFC-469FA794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 flipH="1">
            <a:off x="5025202" y="196240"/>
            <a:ext cx="3120652" cy="3135337"/>
          </a:xfrm>
          <a:prstGeom prst="ellipse">
            <a:avLst/>
          </a:prstGeom>
          <a:ln w="190500" cap="rnd">
            <a:solidFill>
              <a:srgbClr val="27879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CCF98-DA70-BC67-1B5A-233972506FE9}"/>
              </a:ext>
            </a:extLst>
          </p:cNvPr>
          <p:cNvSpPr txBox="1"/>
          <p:nvPr/>
        </p:nvSpPr>
        <p:spPr>
          <a:xfrm>
            <a:off x="8465457" y="716956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bg1">
                    <a:lumMod val="50000"/>
                  </a:schemeClr>
                </a:solidFill>
              </a:rPr>
              <a:t>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E4D0C-8738-A526-D507-1FF049936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039" y="294638"/>
            <a:ext cx="44773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Barrau</dc:creator>
  <cp:lastModifiedBy>Ignacio Barrau</cp:lastModifiedBy>
  <cp:revision>3</cp:revision>
  <dcterms:created xsi:type="dcterms:W3CDTF">2024-10-02T00:21:56Z</dcterms:created>
  <dcterms:modified xsi:type="dcterms:W3CDTF">2024-10-07T03:13:01Z</dcterms:modified>
</cp:coreProperties>
</file>